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6" r:id="rId5"/>
    <p:sldId id="258" r:id="rId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9C4DFF-6C05-40E3-86CF-1ED45E950643}" type="datetime1">
              <a:rPr lang="ru-RU" smtClean="0"/>
              <a:t>11.04.2023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2729B-898C-4AE1-8838-E3393A660A58}" type="datetime1">
              <a:rPr lang="ru-RU" smtClean="0"/>
              <a:pPr/>
              <a:t>11.04.2023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32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97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Рисунок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4" name="Текст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ыночное 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Рисунок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2 млрд ₽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1 млрд 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3 млрд ₽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ши конкуренты, верси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9" name="Текст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тегия разви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имя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Объект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Добавить подзаголовок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8" name="Текст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79" name="Текст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ухлетний план дейст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год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9" name="Текст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овые показат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Рисунок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накомство с команд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3" name="Рисунок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Рисунок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7" name="Рисунок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в полном состав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2" name="Рисунок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4" name="Текст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68" name="Текст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69" name="Текст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0" name="Текст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1" name="Текст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2" name="Текст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Добавьте имя</a:t>
            </a:r>
          </a:p>
        </p:txBody>
      </p:sp>
      <p:sp>
        <p:nvSpPr>
          <p:cNvPr id="73" name="Текст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78" name="Рисунок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0" name="Рисунок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2" name="Рисунок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4" name="Рисунок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6" name="Рисунок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88" name="Рисунок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9" name="Прямоугольник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90" name="Рисунок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42" name="Заголовок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нс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" panose="020F0502020204030204" pitchFamily="34" charset="0"/>
            </a:endParaRP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ru-RU" noProof="0"/>
              <a:t>Заголовок слайда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Дата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5" name="Текст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7" name="Текст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8" name="Текст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9" name="Текст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1" name="Текст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42" name="Текст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5" name="Рисунок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еимущества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Рисунок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Текст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Рисунок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Щелкните, чтобы добавить фотографию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Заголовок слайда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Дата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06.08.20ГГ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Добавьте текст сюда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ru-RU" noProof="0"/>
              <a:t>Добавить 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06.08.20ГГ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ru-RU" sz="4800"/>
              <a:t>Презентация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ru-RU" dirty="0"/>
              <a:t>Емельченко Иван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860" y="165294"/>
            <a:ext cx="3480420" cy="469490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sz="2800" b="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ea typeface="+mn-ea"/>
                <a:cs typeface="+mn-cs"/>
              </a:rPr>
              <a:t>Проблема</a:t>
            </a:r>
            <a:endParaRPr lang="ru-RU" dirty="0"/>
          </a:p>
        </p:txBody>
      </p:sp>
      <p:pic>
        <p:nvPicPr>
          <p:cNvPr id="52" name="Рисунок 51" descr="Крупный план человека в очках с измерениями глаз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3" name="Текст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85588" y="361916"/>
            <a:ext cx="2289974" cy="365125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ru-RU" dirty="0"/>
              <a:t>Подбор оптимальных параметров</a:t>
            </a:r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33336" y="733459"/>
            <a:ext cx="2289974" cy="1739538"/>
          </a:xfrm>
        </p:spPr>
        <p:txBody>
          <a:bodyPr rtlCol="0">
            <a:normAutofit/>
          </a:bodyPr>
          <a:lstStyle/>
          <a:p>
            <a:pPr rtl="0"/>
            <a:r>
              <a:rPr lang="ru-RU" sz="1300" dirty="0"/>
              <a:t>По имеющемуся набору данных, необходимо построить модель, которая будет прогнозировать значение целевой переменной '</a:t>
            </a:r>
            <a:r>
              <a:rPr lang="ru-RU" sz="1300" dirty="0" err="1"/>
              <a:t>churn</a:t>
            </a:r>
            <a:r>
              <a:rPr lang="ru-RU" sz="1300" dirty="0"/>
              <a:t>'.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30404" y="897947"/>
            <a:ext cx="2200342" cy="92230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ru-RU" dirty="0"/>
              <a:t>С помощью </a:t>
            </a:r>
            <a:r>
              <a:rPr lang="en-US" dirty="0" err="1"/>
              <a:t>GridSearchCV</a:t>
            </a:r>
            <a:r>
              <a:rPr lang="ru-RU" dirty="0"/>
              <a:t> получаем лучшие параметры модели и обучаем ее на них, увеличивая </a:t>
            </a:r>
            <a:r>
              <a:rPr lang="en-US" sz="1400" dirty="0" err="1"/>
              <a:t>accuracy_score</a:t>
            </a:r>
            <a:r>
              <a:rPr lang="ru-RU" sz="1400" dirty="0"/>
              <a:t> до </a:t>
            </a:r>
            <a:r>
              <a:rPr lang="ru-RU" sz="1400" b="1" dirty="0"/>
              <a:t>0.79</a:t>
            </a:r>
            <a:endParaRPr lang="ru-RU" dirty="0"/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36112" y="282022"/>
            <a:ext cx="2289972" cy="365125"/>
          </a:xfrm>
        </p:spPr>
        <p:txBody>
          <a:bodyPr rtlCol="0"/>
          <a:lstStyle/>
          <a:p>
            <a:pPr rtl="0"/>
            <a:r>
              <a:rPr lang="ru-RU" dirty="0"/>
              <a:t>Выбор модели</a:t>
            </a:r>
          </a:p>
        </p:txBody>
      </p:sp>
      <p:sp>
        <p:nvSpPr>
          <p:cNvPr id="65" name="Текст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26758" y="2971281"/>
            <a:ext cx="2469242" cy="538781"/>
          </a:xfrm>
        </p:spPr>
        <p:txBody>
          <a:bodyPr rtlCol="0">
            <a:noAutofit/>
          </a:bodyPr>
          <a:lstStyle/>
          <a:p>
            <a:pPr rtl="0"/>
            <a:r>
              <a:rPr lang="ru-RU" sz="1200" dirty="0"/>
              <a:t>Описательный профиль склонного к оттоку клиента</a:t>
            </a:r>
          </a:p>
          <a:p>
            <a:pPr rtl="0"/>
            <a:endParaRPr lang="ru-RU" dirty="0"/>
          </a:p>
        </p:txBody>
      </p:sp>
      <p:sp>
        <p:nvSpPr>
          <p:cNvPr id="45" name="Текст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09463" y="727221"/>
            <a:ext cx="2289972" cy="1457161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ru-RU" sz="1300" dirty="0"/>
              <a:t>Сравним </a:t>
            </a:r>
            <a:r>
              <a:rPr lang="en-US" sz="1300" dirty="0" err="1"/>
              <a:t>accuracy_score</a:t>
            </a:r>
            <a:r>
              <a:rPr lang="ru-RU" sz="1300" dirty="0"/>
              <a:t> нескольких моделей , подходящих для решения задач такого типа:</a:t>
            </a:r>
          </a:p>
          <a:p>
            <a:pPr rtl="0"/>
            <a:endParaRPr lang="ru-RU" sz="1300" dirty="0"/>
          </a:p>
          <a:p>
            <a:pPr rtl="0"/>
            <a:r>
              <a:rPr lang="en-US" sz="1300" dirty="0"/>
              <a:t>LogisticRegression</a:t>
            </a:r>
            <a:r>
              <a:rPr lang="ru-RU" sz="1300" dirty="0"/>
              <a:t> - 0.73</a:t>
            </a:r>
          </a:p>
          <a:p>
            <a:pPr rtl="0"/>
            <a:r>
              <a:rPr lang="en-US" sz="1300" dirty="0"/>
              <a:t>DecisionTreeClassifier</a:t>
            </a:r>
            <a:r>
              <a:rPr lang="ru-RU" sz="1300" dirty="0"/>
              <a:t> - 0.65</a:t>
            </a:r>
          </a:p>
          <a:p>
            <a:pPr rtl="0"/>
            <a:r>
              <a:rPr lang="en-US" sz="1300" dirty="0"/>
              <a:t>RandomForestClassifier</a:t>
            </a:r>
            <a:r>
              <a:rPr lang="ru-RU" sz="1300" dirty="0"/>
              <a:t> - 0.78</a:t>
            </a:r>
          </a:p>
          <a:p>
            <a:pPr rtl="0"/>
            <a:r>
              <a:rPr lang="en-US" sz="1300" dirty="0"/>
              <a:t>GradientBoostingClassifier</a:t>
            </a:r>
            <a:r>
              <a:rPr lang="ru-RU" sz="1300" dirty="0"/>
              <a:t> - </a:t>
            </a:r>
            <a:r>
              <a:rPr lang="ru-RU" sz="1300" b="1" dirty="0"/>
              <a:t>0.78</a:t>
            </a:r>
          </a:p>
          <a:p>
            <a:pPr rtl="0"/>
            <a:endParaRPr lang="ru-RU" sz="1300" dirty="0"/>
          </a:p>
        </p:txBody>
      </p:sp>
      <p:sp>
        <p:nvSpPr>
          <p:cNvPr id="44" name="Текст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7854" y="3624011"/>
            <a:ext cx="2289974" cy="1185483"/>
          </a:xfrm>
        </p:spPr>
        <p:txBody>
          <a:bodyPr rtlCol="0">
            <a:normAutofit/>
          </a:bodyPr>
          <a:lstStyle/>
          <a:p>
            <a:pPr rtl="0"/>
            <a:r>
              <a:rPr lang="ru-RU" sz="1300" dirty="0"/>
              <a:t>старше 40 лет, </a:t>
            </a:r>
          </a:p>
          <a:p>
            <a:pPr rtl="0"/>
            <a:r>
              <a:rPr lang="ru-RU" sz="1300" dirty="0"/>
              <a:t>в наличии более трех продуктов, </a:t>
            </a:r>
          </a:p>
          <a:p>
            <a:pPr rtl="0"/>
            <a:r>
              <a:rPr lang="ru-RU" sz="1300" dirty="0"/>
              <a:t>владелец пакета услуг.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ru-RU" smtClean="0"/>
              <a:pPr rtl="0"/>
              <a:t>2</a:t>
            </a:fld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FBD2763-1F8E-4F40-8B33-EB9076A2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015" y="2961314"/>
            <a:ext cx="1965083" cy="188926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D1CE3AD-3CD5-400E-9C94-A5D59F746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662" y="2961315"/>
            <a:ext cx="1950602" cy="19010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B384C77-601F-4CF2-A587-074B96D2A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6828" y="2971281"/>
            <a:ext cx="1909943" cy="189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08_TF33781529_Win32" id="{3DD04468-00D3-4F09-985C-A9BACCE2B5BC}" vid="{E962B28D-2926-455D-9EE1-330C923E18A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Технологическая презентация</Template>
  <TotalTime>43</TotalTime>
  <Words>94</Words>
  <Application>Microsoft Office PowerPoint</Application>
  <PresentationFormat>Широкоэкранный</PresentationFormat>
  <Paragraphs>20</Paragraphs>
  <Slides>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7" baseType="lpstr">
      <vt:lpstr>Arial</vt:lpstr>
      <vt:lpstr>Calibri</vt:lpstr>
      <vt:lpstr>Courier New</vt:lpstr>
      <vt:lpstr>Posterama</vt:lpstr>
      <vt:lpstr>Тема Office</vt:lpstr>
      <vt:lpstr>Презентация</vt:lpstr>
      <vt:lpstr>Проблема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creator>Ivan Ivanov</dc:creator>
  <cp:lastModifiedBy>Ivan Ivanov</cp:lastModifiedBy>
  <cp:revision>5</cp:revision>
  <dcterms:created xsi:type="dcterms:W3CDTF">2023-04-11T12:56:38Z</dcterms:created>
  <dcterms:modified xsi:type="dcterms:W3CDTF">2023-04-11T13:40:21Z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